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6" r:id="rId3"/>
    <p:sldId id="262" r:id="rId4"/>
    <p:sldId id="257" r:id="rId5"/>
    <p:sldId id="258" r:id="rId6"/>
    <p:sldId id="259" r:id="rId7"/>
    <p:sldId id="260" r:id="rId8"/>
  </p:sldIdLst>
  <p:sldSz cx="18288000" cy="10287000"/>
  <p:notesSz cx="6858000" cy="9144000"/>
  <p:embeddedFontLst>
    <p:embeddedFont>
      <p:font typeface="Agrandir Grand" panose="020B0604020202020204" charset="0"/>
      <p:regular r:id="rId9"/>
    </p:embeddedFont>
    <p:embeddedFont>
      <p:font typeface="Agrandir Grand Medium" panose="020B0604020202020204" charset="0"/>
      <p:regular r:id="rId10"/>
    </p:embeddedFont>
    <p:embeddedFont>
      <p:font typeface="Be Vietnam" panose="020B0604020202020204" charset="0"/>
      <p:regular r:id="rId11"/>
    </p:embeddedFont>
    <p:embeddedFont>
      <p:font typeface="Garet" panose="020B0604020202020204" charset="0"/>
      <p:regular r:id="rId12"/>
    </p:embeddedFont>
    <p:embeddedFont>
      <p:font typeface="Horizon" panose="020B0604020202020204" charset="0"/>
      <p:regular r:id="rId13"/>
    </p:embeddedFont>
    <p:embeddedFont>
      <p:font typeface="Neue Machina" panose="020B0604020202020204" charset="0"/>
      <p:regular r:id="rId14"/>
    </p:embeddedFont>
    <p:embeddedFont>
      <p:font typeface="Neue Machina Ultra-Bold" panose="020B0604020202020204" charset="0"/>
      <p:regular r:id="rId15"/>
    </p:embeddedFont>
    <p:embeddedFont>
      <p:font typeface="Open Sauce Italics" panose="020B0604020202020204" charset="0"/>
      <p:regular r:id="rId16"/>
    </p:embeddedFont>
    <p:embeddedFont>
      <p:font typeface="Space Mon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666" y="9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sv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sv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B3D37399-DDD4-3772-ABB3-CAB023DB91AB}"/>
              </a:ext>
            </a:extLst>
          </p:cNvPr>
          <p:cNvSpPr/>
          <p:nvPr/>
        </p:nvSpPr>
        <p:spPr>
          <a:xfrm rot="16200000">
            <a:off x="13304680" y="10287000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CE72D30-04A8-2CC6-CD3B-4D3DBAB9A1F0}"/>
              </a:ext>
            </a:extLst>
          </p:cNvPr>
          <p:cNvSpPr/>
          <p:nvPr/>
        </p:nvSpPr>
        <p:spPr>
          <a:xfrm rot="5400000">
            <a:off x="-182720" y="-5067300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091B556-8510-4B64-F91C-13AAD77EF6A7}"/>
              </a:ext>
            </a:extLst>
          </p:cNvPr>
          <p:cNvSpPr/>
          <p:nvPr/>
        </p:nvSpPr>
        <p:spPr>
          <a:xfrm rot="8102200" flipH="1" flipV="1">
            <a:off x="-8423319" y="2337669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61EDE01-409C-82D3-BF0C-55134F3752C2}"/>
              </a:ext>
            </a:extLst>
          </p:cNvPr>
          <p:cNvSpPr/>
          <p:nvPr/>
        </p:nvSpPr>
        <p:spPr>
          <a:xfrm>
            <a:off x="-1225682" y="-2705100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D20E807-432F-3F15-C68B-3B1ECD8D3210}"/>
              </a:ext>
            </a:extLst>
          </p:cNvPr>
          <p:cNvSpPr/>
          <p:nvPr/>
        </p:nvSpPr>
        <p:spPr>
          <a:xfrm>
            <a:off x="16944899" y="10309860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B15A332-0E22-A074-96A3-CCD131001996}"/>
              </a:ext>
            </a:extLst>
          </p:cNvPr>
          <p:cNvSpPr/>
          <p:nvPr/>
        </p:nvSpPr>
        <p:spPr>
          <a:xfrm>
            <a:off x="-2438400" y="1898117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EB64550-BA3E-5092-91EA-4E1BBAB47494}"/>
              </a:ext>
            </a:extLst>
          </p:cNvPr>
          <p:cNvSpPr/>
          <p:nvPr/>
        </p:nvSpPr>
        <p:spPr>
          <a:xfrm>
            <a:off x="19084695" y="8115300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0914223-8882-C437-3E7E-9AD311966A5C}"/>
              </a:ext>
            </a:extLst>
          </p:cNvPr>
          <p:cNvSpPr/>
          <p:nvPr/>
        </p:nvSpPr>
        <p:spPr>
          <a:xfrm>
            <a:off x="-5449203" y="8679459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F17C842-384E-49B6-B53F-33597FB7A2C6}"/>
              </a:ext>
            </a:extLst>
          </p:cNvPr>
          <p:cNvSpPr/>
          <p:nvPr/>
        </p:nvSpPr>
        <p:spPr>
          <a:xfrm flipH="1">
            <a:off x="20040600" y="619799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2447C-39A8-D9C7-C5BD-D895EF7D2322}"/>
              </a:ext>
            </a:extLst>
          </p:cNvPr>
          <p:cNvSpPr txBox="1"/>
          <p:nvPr/>
        </p:nvSpPr>
        <p:spPr>
          <a:xfrm>
            <a:off x="-5391602" y="3241903"/>
            <a:ext cx="3505200" cy="1651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Code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92737-4888-6688-F2A1-CC4E7B62D38D}"/>
              </a:ext>
            </a:extLst>
          </p:cNvPr>
          <p:cNvSpPr txBox="1"/>
          <p:nvPr/>
        </p:nvSpPr>
        <p:spPr>
          <a:xfrm>
            <a:off x="17296650" y="4455847"/>
            <a:ext cx="9551598" cy="64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Code , Create ,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851F7-81E7-7462-7593-95C1B1D4413A}"/>
              </a:ext>
            </a:extLst>
          </p:cNvPr>
          <p:cNvSpPr txBox="1"/>
          <p:nvPr/>
        </p:nvSpPr>
        <p:spPr>
          <a:xfrm>
            <a:off x="-4425509" y="9039584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Codex.digiti.tech</a:t>
            </a:r>
            <a:endParaRPr lang="en-US" sz="2302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7F1FCD-A03B-D43A-B9CB-DCD66ABA4231}"/>
              </a:ext>
            </a:extLst>
          </p:cNvPr>
          <p:cNvSpPr txBox="1"/>
          <p:nvPr/>
        </p:nvSpPr>
        <p:spPr>
          <a:xfrm>
            <a:off x="18602987" y="920509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Cusrow</a:t>
            </a:r>
            <a:r>
              <a:rPr lang="en-US" sz="2302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Wadia </a:t>
            </a:r>
            <a:r>
              <a:rPr lang="en-US" sz="2302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Institue</a:t>
            </a:r>
            <a:r>
              <a:rPr lang="en-US" sz="2302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of Technology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B652E-2583-A445-6CB9-8774B390E766}"/>
              </a:ext>
            </a:extLst>
          </p:cNvPr>
          <p:cNvSpPr txBox="1"/>
          <p:nvPr/>
        </p:nvSpPr>
        <p:spPr>
          <a:xfrm>
            <a:off x="-2327041" y="3277309"/>
            <a:ext cx="1168549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DE846FB-43FE-76E7-5182-1C32D7ECF6DD}"/>
              </a:ext>
            </a:extLst>
          </p:cNvPr>
          <p:cNvSpPr/>
          <p:nvPr/>
        </p:nvSpPr>
        <p:spPr>
          <a:xfrm rot="8116647">
            <a:off x="23104488" y="195254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9778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7684" y="5496684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212305" y="-193005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5796340" y="228657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 flipH="1" flipV="1">
            <a:off x="-2491660" y="293019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43100" y="-1328448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44900" y="8958552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4599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76646" y="806908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87929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248497" y="5633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71722" y="3779547"/>
            <a:ext cx="10944556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Code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6899" y="5336132"/>
            <a:ext cx="9551598" cy="64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Code , Create , Connect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00986" y="8940795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Codex.digiti.tech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00986" y="881135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Cusrow Wadia Institue of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92406" y="3779547"/>
            <a:ext cx="1168549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DA07C1-6E83-542C-3EE9-E4EA27F8DF94}"/>
              </a:ext>
            </a:extLst>
          </p:cNvPr>
          <p:cNvSpPr/>
          <p:nvPr/>
        </p:nvSpPr>
        <p:spPr>
          <a:xfrm>
            <a:off x="-586428" y="10676244"/>
            <a:ext cx="1172856" cy="1172856"/>
          </a:xfrm>
          <a:custGeom>
            <a:avLst/>
            <a:gdLst/>
            <a:ahLst/>
            <a:cxnLst/>
            <a:rect l="l" t="t" r="r" b="b"/>
            <a:pathLst>
              <a:path w="1172856" h="1172856">
                <a:moveTo>
                  <a:pt x="0" y="0"/>
                </a:moveTo>
                <a:lnTo>
                  <a:pt x="1172856" y="0"/>
                </a:lnTo>
                <a:lnTo>
                  <a:pt x="1172856" y="1172856"/>
                </a:lnTo>
                <a:lnTo>
                  <a:pt x="0" y="117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8C1E1ED-8564-3B57-E3C7-A2D7CD857FD4}"/>
              </a:ext>
            </a:extLst>
          </p:cNvPr>
          <p:cNvSpPr/>
          <p:nvPr/>
        </p:nvSpPr>
        <p:spPr>
          <a:xfrm rot="1972113">
            <a:off x="19017000" y="10212167"/>
            <a:ext cx="479519" cy="479519"/>
          </a:xfrm>
          <a:custGeom>
            <a:avLst/>
            <a:gdLst/>
            <a:ahLst/>
            <a:cxnLst/>
            <a:rect l="l" t="t" r="r" b="b"/>
            <a:pathLst>
              <a:path w="479519" h="479519">
                <a:moveTo>
                  <a:pt x="0" y="0"/>
                </a:moveTo>
                <a:lnTo>
                  <a:pt x="479518" y="0"/>
                </a:lnTo>
                <a:lnTo>
                  <a:pt x="479518" y="479519"/>
                </a:lnTo>
                <a:lnTo>
                  <a:pt x="0" y="47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41D008-DDAD-C6E5-3829-C8B9294D21BC}"/>
              </a:ext>
            </a:extLst>
          </p:cNvPr>
          <p:cNvSpPr/>
          <p:nvPr/>
        </p:nvSpPr>
        <p:spPr>
          <a:xfrm rot="-1562393">
            <a:off x="742334" y="-1512460"/>
            <a:ext cx="745752" cy="745752"/>
          </a:xfrm>
          <a:custGeom>
            <a:avLst/>
            <a:gdLst/>
            <a:ahLst/>
            <a:cxnLst/>
            <a:rect l="l" t="t" r="r" b="b"/>
            <a:pathLst>
              <a:path w="745752" h="745752">
                <a:moveTo>
                  <a:pt x="0" y="0"/>
                </a:moveTo>
                <a:lnTo>
                  <a:pt x="745752" y="0"/>
                </a:lnTo>
                <a:lnTo>
                  <a:pt x="745752" y="745752"/>
                </a:lnTo>
                <a:lnTo>
                  <a:pt x="0" y="745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D4DA380-4582-C73C-DF1E-C0786EEB7A73}"/>
              </a:ext>
            </a:extLst>
          </p:cNvPr>
          <p:cNvSpPr/>
          <p:nvPr/>
        </p:nvSpPr>
        <p:spPr>
          <a:xfrm rot="1832518">
            <a:off x="18389824" y="-1913930"/>
            <a:ext cx="551256" cy="551256"/>
          </a:xfrm>
          <a:custGeom>
            <a:avLst/>
            <a:gdLst/>
            <a:ahLst/>
            <a:cxnLst/>
            <a:rect l="l" t="t" r="r" b="b"/>
            <a:pathLst>
              <a:path w="551256" h="551256">
                <a:moveTo>
                  <a:pt x="0" y="0"/>
                </a:moveTo>
                <a:lnTo>
                  <a:pt x="551256" y="0"/>
                </a:lnTo>
                <a:lnTo>
                  <a:pt x="551256" y="551256"/>
                </a:lnTo>
                <a:lnTo>
                  <a:pt x="0" y="551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EDA6877-47D3-DA5B-AE42-D0EC9B50143F}"/>
              </a:ext>
            </a:extLst>
          </p:cNvPr>
          <p:cNvSpPr/>
          <p:nvPr/>
        </p:nvSpPr>
        <p:spPr>
          <a:xfrm>
            <a:off x="-2025305" y="8684171"/>
            <a:ext cx="577450" cy="574129"/>
          </a:xfrm>
          <a:custGeom>
            <a:avLst/>
            <a:gdLst/>
            <a:ahLst/>
            <a:cxnLst/>
            <a:rect l="l" t="t" r="r" b="b"/>
            <a:pathLst>
              <a:path w="577450" h="574129">
                <a:moveTo>
                  <a:pt x="0" y="0"/>
                </a:moveTo>
                <a:lnTo>
                  <a:pt x="577450" y="0"/>
                </a:lnTo>
                <a:lnTo>
                  <a:pt x="577450" y="574129"/>
                </a:lnTo>
                <a:lnTo>
                  <a:pt x="0" y="574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9370EE6-B0E2-07BE-6D1A-C568279CF7F0}"/>
              </a:ext>
            </a:extLst>
          </p:cNvPr>
          <p:cNvSpPr/>
          <p:nvPr/>
        </p:nvSpPr>
        <p:spPr>
          <a:xfrm rot="5400000">
            <a:off x="18287999" y="5336132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69C92E4-E176-D0DB-F01F-FC870D5C058A}"/>
              </a:ext>
            </a:extLst>
          </p:cNvPr>
          <p:cNvSpPr/>
          <p:nvPr/>
        </p:nvSpPr>
        <p:spPr>
          <a:xfrm rot="5400000">
            <a:off x="-209634" y="-4914900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05CBC3E-8F62-2BFD-85A7-CB7685936F24}"/>
              </a:ext>
            </a:extLst>
          </p:cNvPr>
          <p:cNvSpPr/>
          <p:nvPr/>
        </p:nvSpPr>
        <p:spPr>
          <a:xfrm rot="7981055">
            <a:off x="22180709" y="228657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9A2FEA1-A7F1-C1C0-562F-A543001F8B19}"/>
              </a:ext>
            </a:extLst>
          </p:cNvPr>
          <p:cNvSpPr/>
          <p:nvPr/>
        </p:nvSpPr>
        <p:spPr>
          <a:xfrm rot="8136684" flipH="1" flipV="1">
            <a:off x="-8797921" y="293019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52F130C-BFC5-FB61-72B7-6C3A1EA28330}"/>
              </a:ext>
            </a:extLst>
          </p:cNvPr>
          <p:cNvSpPr/>
          <p:nvPr/>
        </p:nvSpPr>
        <p:spPr>
          <a:xfrm>
            <a:off x="-2667000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4CF7ACE-0249-F548-858F-B762462794A0}"/>
              </a:ext>
            </a:extLst>
          </p:cNvPr>
          <p:cNvSpPr/>
          <p:nvPr/>
        </p:nvSpPr>
        <p:spPr>
          <a:xfrm>
            <a:off x="19588259" y="7988344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22EE7CC-001D-9211-69AC-58D2F8D72E51}"/>
              </a:ext>
            </a:extLst>
          </p:cNvPr>
          <p:cNvSpPr/>
          <p:nvPr/>
        </p:nvSpPr>
        <p:spPr>
          <a:xfrm>
            <a:off x="-5416776" y="8933437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13678BF-34D2-AE56-DDB8-F7E6E482A979}"/>
              </a:ext>
            </a:extLst>
          </p:cNvPr>
          <p:cNvSpPr/>
          <p:nvPr/>
        </p:nvSpPr>
        <p:spPr>
          <a:xfrm flipH="1">
            <a:off x="18846512" y="641723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AFC58B2-5341-A8A9-56DC-6682E8DED2F5}"/>
              </a:ext>
            </a:extLst>
          </p:cNvPr>
          <p:cNvSpPr txBox="1"/>
          <p:nvPr/>
        </p:nvSpPr>
        <p:spPr>
          <a:xfrm>
            <a:off x="-9962977" y="3604779"/>
            <a:ext cx="10944556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 dirty="0">
                <a:solidFill>
                  <a:srgbClr val="4D64D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Code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9C52AAF-5DAE-AFEC-EC4D-418D6B1215D5}"/>
              </a:ext>
            </a:extLst>
          </p:cNvPr>
          <p:cNvSpPr txBox="1"/>
          <p:nvPr/>
        </p:nvSpPr>
        <p:spPr>
          <a:xfrm>
            <a:off x="16501681" y="5340829"/>
            <a:ext cx="9551598" cy="64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5BE2A5"/>
                </a:solidFill>
                <a:latin typeface="Neue Machina"/>
                <a:ea typeface="Neue Machina"/>
                <a:cs typeface="Neue Machina"/>
                <a:sym typeface="Neue Machina"/>
              </a:rPr>
              <a:t>Code , Create , Connect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23FBAC2-B2E1-24EE-2D88-4C4F2C3E89D0}"/>
              </a:ext>
            </a:extLst>
          </p:cNvPr>
          <p:cNvSpPr txBox="1"/>
          <p:nvPr/>
        </p:nvSpPr>
        <p:spPr>
          <a:xfrm>
            <a:off x="-6113247" y="9194773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 dirty="0" err="1">
                <a:solidFill>
                  <a:srgbClr val="5BE2A5"/>
                </a:solidFill>
                <a:latin typeface="Neue Machina"/>
                <a:ea typeface="Neue Machina"/>
                <a:cs typeface="Neue Machina"/>
                <a:sym typeface="Neue Machina"/>
              </a:rPr>
              <a:t>CodeX.DiGiTi.tech</a:t>
            </a:r>
            <a:endParaRPr lang="en-US" sz="2302" dirty="0">
              <a:solidFill>
                <a:srgbClr val="5BE2A5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37DB2FB-24CA-E681-1B01-834B6AA2992B}"/>
              </a:ext>
            </a:extLst>
          </p:cNvPr>
          <p:cNvSpPr txBox="1"/>
          <p:nvPr/>
        </p:nvSpPr>
        <p:spPr>
          <a:xfrm>
            <a:off x="18334466" y="783295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 dirty="0" err="1">
                <a:solidFill>
                  <a:srgbClr val="5170FF"/>
                </a:solidFill>
                <a:latin typeface="Neue Machina"/>
                <a:ea typeface="Neue Machina"/>
                <a:cs typeface="Neue Machina"/>
                <a:sym typeface="Neue Machina"/>
              </a:rPr>
              <a:t>Cusrow</a:t>
            </a:r>
            <a:r>
              <a:rPr lang="en-US" sz="2302" dirty="0">
                <a:solidFill>
                  <a:srgbClr val="5170FF"/>
                </a:solidFill>
                <a:latin typeface="Neue Machina"/>
                <a:ea typeface="Neue Machina"/>
                <a:cs typeface="Neue Machina"/>
                <a:sym typeface="Neue Machina"/>
              </a:rPr>
              <a:t> Wadia </a:t>
            </a:r>
            <a:r>
              <a:rPr lang="en-US" sz="2302" dirty="0" err="1">
                <a:solidFill>
                  <a:srgbClr val="5170FF"/>
                </a:solidFill>
                <a:latin typeface="Neue Machina"/>
                <a:ea typeface="Neue Machina"/>
                <a:cs typeface="Neue Machina"/>
                <a:sym typeface="Neue Machina"/>
              </a:rPr>
              <a:t>Institue</a:t>
            </a:r>
            <a:r>
              <a:rPr lang="en-US" sz="2302" dirty="0">
                <a:solidFill>
                  <a:srgbClr val="5170FF"/>
                </a:solidFill>
                <a:latin typeface="Neue Machina"/>
                <a:ea typeface="Neue Machina"/>
                <a:cs typeface="Neue Machina"/>
                <a:sym typeface="Neue Machina"/>
              </a:rPr>
              <a:t> of Technology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8856192-0EED-0283-24C7-04448301A38A}"/>
              </a:ext>
            </a:extLst>
          </p:cNvPr>
          <p:cNvSpPr txBox="1"/>
          <p:nvPr/>
        </p:nvSpPr>
        <p:spPr>
          <a:xfrm>
            <a:off x="-2800307" y="3613571"/>
            <a:ext cx="1168549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 dirty="0">
                <a:solidFill>
                  <a:srgbClr val="FF444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407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6428" y="9114144"/>
            <a:ext cx="1172856" cy="1172856"/>
          </a:xfrm>
          <a:custGeom>
            <a:avLst/>
            <a:gdLst/>
            <a:ahLst/>
            <a:cxnLst/>
            <a:rect l="l" t="t" r="r" b="b"/>
            <a:pathLst>
              <a:path w="1172856" h="1172856">
                <a:moveTo>
                  <a:pt x="0" y="0"/>
                </a:moveTo>
                <a:lnTo>
                  <a:pt x="1172856" y="0"/>
                </a:lnTo>
                <a:lnTo>
                  <a:pt x="1172856" y="1172856"/>
                </a:lnTo>
                <a:lnTo>
                  <a:pt x="0" y="117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72113">
            <a:off x="16903079" y="8874385"/>
            <a:ext cx="479519" cy="479519"/>
          </a:xfrm>
          <a:custGeom>
            <a:avLst/>
            <a:gdLst/>
            <a:ahLst/>
            <a:cxnLst/>
            <a:rect l="l" t="t" r="r" b="b"/>
            <a:pathLst>
              <a:path w="479519" h="479519">
                <a:moveTo>
                  <a:pt x="0" y="0"/>
                </a:moveTo>
                <a:lnTo>
                  <a:pt x="479518" y="0"/>
                </a:lnTo>
                <a:lnTo>
                  <a:pt x="479518" y="479519"/>
                </a:lnTo>
                <a:lnTo>
                  <a:pt x="0" y="47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62393">
            <a:off x="712268" y="655824"/>
            <a:ext cx="745752" cy="745752"/>
          </a:xfrm>
          <a:custGeom>
            <a:avLst/>
            <a:gdLst/>
            <a:ahLst/>
            <a:cxnLst/>
            <a:rect l="l" t="t" r="r" b="b"/>
            <a:pathLst>
              <a:path w="745752" h="745752">
                <a:moveTo>
                  <a:pt x="0" y="0"/>
                </a:moveTo>
                <a:lnTo>
                  <a:pt x="745752" y="0"/>
                </a:lnTo>
                <a:lnTo>
                  <a:pt x="745752" y="745752"/>
                </a:lnTo>
                <a:lnTo>
                  <a:pt x="0" y="745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32518">
            <a:off x="16821256" y="874336"/>
            <a:ext cx="551256" cy="551256"/>
          </a:xfrm>
          <a:custGeom>
            <a:avLst/>
            <a:gdLst/>
            <a:ahLst/>
            <a:cxnLst/>
            <a:rect l="l" t="t" r="r" b="b"/>
            <a:pathLst>
              <a:path w="551256" h="551256">
                <a:moveTo>
                  <a:pt x="0" y="0"/>
                </a:moveTo>
                <a:lnTo>
                  <a:pt x="551256" y="0"/>
                </a:lnTo>
                <a:lnTo>
                  <a:pt x="551256" y="551256"/>
                </a:lnTo>
                <a:lnTo>
                  <a:pt x="0" y="551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6419" y="8782646"/>
            <a:ext cx="577450" cy="574129"/>
          </a:xfrm>
          <a:custGeom>
            <a:avLst/>
            <a:gdLst/>
            <a:ahLst/>
            <a:cxnLst/>
            <a:rect l="l" t="t" r="r" b="b"/>
            <a:pathLst>
              <a:path w="577450" h="574129">
                <a:moveTo>
                  <a:pt x="0" y="0"/>
                </a:moveTo>
                <a:lnTo>
                  <a:pt x="577450" y="0"/>
                </a:lnTo>
                <a:lnTo>
                  <a:pt x="577450" y="574129"/>
                </a:lnTo>
                <a:lnTo>
                  <a:pt x="0" y="574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7684" y="5496684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209634" y="-193005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5796340" y="228657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700000" flipH="1" flipV="1">
            <a:off x="-2491660" y="293019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4599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76646" y="806908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82026" y="87929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258859" y="59680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71722" y="3869138"/>
            <a:ext cx="10944556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>
                <a:solidFill>
                  <a:srgbClr val="4D64D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Code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6899" y="5336132"/>
            <a:ext cx="9551598" cy="64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5BE2A5"/>
                </a:solidFill>
                <a:latin typeface="Neue Machina"/>
                <a:ea typeface="Neue Machina"/>
                <a:cs typeface="Neue Machina"/>
                <a:sym typeface="Neue Machina"/>
              </a:rPr>
              <a:t>Code , Create , Connect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00986" y="8940795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>
                <a:solidFill>
                  <a:srgbClr val="5BE2A5"/>
                </a:solidFill>
                <a:latin typeface="Neue Machina"/>
                <a:ea typeface="Neue Machina"/>
                <a:cs typeface="Neue Machina"/>
                <a:sym typeface="Neue Machina"/>
              </a:rPr>
              <a:t>CodeX.DiGiTi.tech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00986" y="881135"/>
            <a:ext cx="5886028" cy="4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  <a:spcBef>
                <a:spcPct val="0"/>
              </a:spcBef>
            </a:pPr>
            <a:r>
              <a:rPr lang="en-US" sz="2302">
                <a:solidFill>
                  <a:srgbClr val="5170FF"/>
                </a:solidFill>
                <a:latin typeface="Neue Machina"/>
                <a:ea typeface="Neue Machina"/>
                <a:cs typeface="Neue Machina"/>
                <a:sym typeface="Neue Machina"/>
              </a:rPr>
              <a:t>Cusrow Wadia Institue of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81884" y="3869138"/>
            <a:ext cx="1168549" cy="16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7"/>
              </a:lnSpc>
              <a:spcBef>
                <a:spcPct val="0"/>
              </a:spcBef>
            </a:pPr>
            <a:r>
              <a:rPr lang="en-US" sz="9591" b="1">
                <a:solidFill>
                  <a:srgbClr val="FF4444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43066" y="14889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0"/>
            <a:ext cx="6913992" cy="12291542"/>
          </a:xfrm>
          <a:custGeom>
            <a:avLst/>
            <a:gdLst/>
            <a:ahLst/>
            <a:cxnLst/>
            <a:rect l="l" t="t" r="r" b="b"/>
            <a:pathLst>
              <a:path w="6913992" h="1229154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35344" y="3429570"/>
            <a:ext cx="9419945" cy="127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838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CODEX</a:t>
            </a:r>
          </a:p>
        </p:txBody>
      </p:sp>
      <p:sp>
        <p:nvSpPr>
          <p:cNvPr id="5" name="Freeform 5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44000" y="6933148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00883" y="4688448"/>
            <a:ext cx="5532143" cy="45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CREATE CONNECT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8652" y="8991346"/>
            <a:ext cx="6348242" cy="26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15041" y="1616010"/>
            <a:ext cx="3951704" cy="1200762"/>
            <a:chOff x="0" y="0"/>
            <a:chExt cx="4321090" cy="1313003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l="l" t="t" r="r" b="b"/>
              <a:pathLst>
                <a:path w="4257590" h="1249503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l="l" t="t" r="r" b="b"/>
              <a:pathLst>
                <a:path w="4321091" h="1313003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283375" y="-1951210"/>
            <a:ext cx="5959819" cy="595981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1306896" y="1643759"/>
            <a:ext cx="11066699" cy="1173012"/>
            <a:chOff x="0" y="0"/>
            <a:chExt cx="12452590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2389090" cy="1256409"/>
            </a:xfrm>
            <a:custGeom>
              <a:avLst/>
              <a:gdLst/>
              <a:ahLst/>
              <a:cxnLst/>
              <a:rect l="l" t="t" r="r" b="b"/>
              <a:pathLst>
                <a:path w="12389090" h="1256409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499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499"/>
                    <a:pt x="12347180" y="1256409"/>
                    <a:pt x="12296380" y="12564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l="l" t="t" r="r" b="b"/>
              <a:pathLst>
                <a:path w="12452590" h="131991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19"/>
                    <a:pt x="12328130" y="1260219"/>
                  </a:cubicBezTo>
                  <a:lnTo>
                    <a:pt x="124460" y="1260219"/>
                  </a:lnTo>
                  <a:cubicBezTo>
                    <a:pt x="88900" y="1260219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696752" y="7086663"/>
            <a:ext cx="4114800" cy="411480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5836296" y="1873490"/>
            <a:ext cx="709004" cy="685800"/>
          </a:xfrm>
          <a:custGeom>
            <a:avLst/>
            <a:gdLst/>
            <a:ahLst/>
            <a:cxnLst/>
            <a:rect l="l" t="t" r="r" b="b"/>
            <a:pathLst>
              <a:path w="709004" h="685800">
                <a:moveTo>
                  <a:pt x="0" y="0"/>
                </a:moveTo>
                <a:lnTo>
                  <a:pt x="709004" y="0"/>
                </a:lnTo>
                <a:lnTo>
                  <a:pt x="709004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886305" y="4471541"/>
            <a:ext cx="14052533" cy="3156847"/>
            <a:chOff x="0" y="0"/>
            <a:chExt cx="18736711" cy="420912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266700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b="1">
                  <a:solidFill>
                    <a:srgbClr val="000000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CodeX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092587"/>
              <a:ext cx="13354103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Be Vietnam"/>
                  <a:ea typeface="Be Vietnam"/>
                  <a:cs typeface="Be Vietnam"/>
                  <a:sym typeface="Be Vietnam"/>
                </a:rPr>
                <a:t>Code , Create , Connect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86305" y="1778240"/>
            <a:ext cx="776531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spc="67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Whose side will win?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45707" y="1921115"/>
            <a:ext cx="2063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Search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9763" y="1764779"/>
            <a:ext cx="16998237" cy="27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01"/>
              </a:lnSpc>
              <a:spcBef>
                <a:spcPct val="0"/>
              </a:spcBef>
            </a:pPr>
            <a:r>
              <a:rPr lang="en-US" sz="13857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CODEX 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5679641"/>
            <a:ext cx="649224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595804" y="7250145"/>
            <a:ext cx="106634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53336">
            <a:off x="3906210" y="3644747"/>
            <a:ext cx="10475579" cy="4753294"/>
          </a:xfrm>
          <a:custGeom>
            <a:avLst/>
            <a:gdLst/>
            <a:ahLst/>
            <a:cxnLst/>
            <a:rect l="l" t="t" r="r" b="b"/>
            <a:pathLst>
              <a:path w="10475579" h="4753294">
                <a:moveTo>
                  <a:pt x="0" y="0"/>
                </a:moveTo>
                <a:lnTo>
                  <a:pt x="10475580" y="0"/>
                </a:lnTo>
                <a:lnTo>
                  <a:pt x="10475580" y="4753294"/>
                </a:lnTo>
                <a:lnTo>
                  <a:pt x="0" y="4753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91654" y="6397181"/>
            <a:ext cx="4367646" cy="460588"/>
          </a:xfrm>
          <a:custGeom>
            <a:avLst/>
            <a:gdLst/>
            <a:ahLst/>
            <a:cxnLst/>
            <a:rect l="l" t="t" r="r" b="b"/>
            <a:pathLst>
              <a:path w="4367646" h="460588">
                <a:moveTo>
                  <a:pt x="0" y="0"/>
                </a:moveTo>
                <a:lnTo>
                  <a:pt x="4367646" y="0"/>
                </a:lnTo>
                <a:lnTo>
                  <a:pt x="4367646" y="460588"/>
                </a:lnTo>
                <a:lnTo>
                  <a:pt x="0" y="460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4880909"/>
            <a:ext cx="4367646" cy="460588"/>
          </a:xfrm>
          <a:custGeom>
            <a:avLst/>
            <a:gdLst/>
            <a:ahLst/>
            <a:cxnLst/>
            <a:rect l="l" t="t" r="r" b="b"/>
            <a:pathLst>
              <a:path w="4367646" h="460588">
                <a:moveTo>
                  <a:pt x="4367646" y="0"/>
                </a:moveTo>
                <a:lnTo>
                  <a:pt x="0" y="0"/>
                </a:lnTo>
                <a:lnTo>
                  <a:pt x="0" y="460589"/>
                </a:lnTo>
                <a:lnTo>
                  <a:pt x="4367646" y="460589"/>
                </a:lnTo>
                <a:lnTo>
                  <a:pt x="43676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59667" y="8416316"/>
            <a:ext cx="368665" cy="368665"/>
          </a:xfrm>
          <a:custGeom>
            <a:avLst/>
            <a:gdLst/>
            <a:ahLst/>
            <a:cxnLst/>
            <a:rect l="l" t="t" r="r" b="b"/>
            <a:pathLst>
              <a:path w="368665" h="368665">
                <a:moveTo>
                  <a:pt x="0" y="0"/>
                </a:moveTo>
                <a:lnTo>
                  <a:pt x="368666" y="0"/>
                </a:lnTo>
                <a:lnTo>
                  <a:pt x="368666" y="368665"/>
                </a:lnTo>
                <a:lnTo>
                  <a:pt x="0" y="36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9068863"/>
            <a:ext cx="244005" cy="189437"/>
          </a:xfrm>
          <a:custGeom>
            <a:avLst/>
            <a:gdLst/>
            <a:ahLst/>
            <a:cxnLst/>
            <a:rect l="l" t="t" r="r" b="b"/>
            <a:pathLst>
              <a:path w="244005" h="189437">
                <a:moveTo>
                  <a:pt x="0" y="0"/>
                </a:moveTo>
                <a:lnTo>
                  <a:pt x="244005" y="0"/>
                </a:lnTo>
                <a:lnTo>
                  <a:pt x="244005" y="189437"/>
                </a:lnTo>
                <a:lnTo>
                  <a:pt x="0" y="189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7015295" y="9068863"/>
            <a:ext cx="244005" cy="189437"/>
          </a:xfrm>
          <a:custGeom>
            <a:avLst/>
            <a:gdLst/>
            <a:ahLst/>
            <a:cxnLst/>
            <a:rect l="l" t="t" r="r" b="b"/>
            <a:pathLst>
              <a:path w="244005" h="189437">
                <a:moveTo>
                  <a:pt x="244005" y="0"/>
                </a:moveTo>
                <a:lnTo>
                  <a:pt x="0" y="0"/>
                </a:lnTo>
                <a:lnTo>
                  <a:pt x="0" y="189437"/>
                </a:lnTo>
                <a:lnTo>
                  <a:pt x="244005" y="189437"/>
                </a:lnTo>
                <a:lnTo>
                  <a:pt x="2440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7015295" y="1028700"/>
            <a:ext cx="244005" cy="189437"/>
          </a:xfrm>
          <a:custGeom>
            <a:avLst/>
            <a:gdLst/>
            <a:ahLst/>
            <a:cxnLst/>
            <a:rect l="l" t="t" r="r" b="b"/>
            <a:pathLst>
              <a:path w="244005" h="189437">
                <a:moveTo>
                  <a:pt x="0" y="0"/>
                </a:moveTo>
                <a:lnTo>
                  <a:pt x="244005" y="0"/>
                </a:lnTo>
                <a:lnTo>
                  <a:pt x="244005" y="189437"/>
                </a:lnTo>
                <a:lnTo>
                  <a:pt x="0" y="189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 flipH="1">
            <a:off x="1028700" y="1028700"/>
            <a:ext cx="244005" cy="189437"/>
          </a:xfrm>
          <a:custGeom>
            <a:avLst/>
            <a:gdLst/>
            <a:ahLst/>
            <a:cxnLst/>
            <a:rect l="l" t="t" r="r" b="b"/>
            <a:pathLst>
              <a:path w="244005" h="189437">
                <a:moveTo>
                  <a:pt x="244005" y="0"/>
                </a:moveTo>
                <a:lnTo>
                  <a:pt x="0" y="0"/>
                </a:lnTo>
                <a:lnTo>
                  <a:pt x="0" y="189437"/>
                </a:lnTo>
                <a:lnTo>
                  <a:pt x="244005" y="189437"/>
                </a:lnTo>
                <a:lnTo>
                  <a:pt x="24400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22718" y="942975"/>
            <a:ext cx="4042564" cy="35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349">
                <a:solidFill>
                  <a:srgbClr val="000000"/>
                </a:solidFill>
                <a:latin typeface="Agrandir Grand Medium"/>
                <a:ea typeface="Agrandir Grand Medium"/>
                <a:cs typeface="Agrandir Grand Medium"/>
                <a:sym typeface="Agrandir Grand Medium"/>
              </a:rPr>
              <a:t>SALFORD &amp;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817278"/>
            <a:ext cx="2438166" cy="30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Agrandir Grand Medium"/>
                <a:ea typeface="Agrandir Grand Medium"/>
                <a:cs typeface="Agrandir Grand Medium"/>
                <a:sym typeface="Agrandir Grand Medium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12122" y="7401264"/>
            <a:ext cx="2047178" cy="30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Agrandir Grand Medium"/>
                <a:ea typeface="Agrandir Grand Medium"/>
                <a:cs typeface="Agrandir Grand Medium"/>
                <a:sym typeface="Agrandir Grand Medium"/>
              </a:rPr>
              <a:t>27/07/2027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4059" y="8994124"/>
            <a:ext cx="3799882" cy="26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i="1" spc="-64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www.reallygreatsite.com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</Words>
  <Application>Microsoft Office PowerPoint</Application>
  <PresentationFormat>Custom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Neue Machina</vt:lpstr>
      <vt:lpstr>Open Sauce Italics</vt:lpstr>
      <vt:lpstr>Agrandir Grand</vt:lpstr>
      <vt:lpstr>Calibri</vt:lpstr>
      <vt:lpstr>Space Mono Bold</vt:lpstr>
      <vt:lpstr>Arial</vt:lpstr>
      <vt:lpstr>Horizon</vt:lpstr>
      <vt:lpstr>Agrandir Grand Medium</vt:lpstr>
      <vt:lpstr>Neue Machina Ultra-Bold</vt:lpstr>
      <vt:lpstr>Be Vietnam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cp:lastModifiedBy>paris Kulkarni</cp:lastModifiedBy>
  <cp:revision>3</cp:revision>
  <dcterms:created xsi:type="dcterms:W3CDTF">2006-08-16T00:00:00Z</dcterms:created>
  <dcterms:modified xsi:type="dcterms:W3CDTF">2025-09-28T11:59:07Z</dcterms:modified>
  <dc:identifier>DAG0QpEcmkk</dc:identifier>
</cp:coreProperties>
</file>